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5" r:id="rId2"/>
    <p:sldId id="368" r:id="rId3"/>
    <p:sldId id="377" r:id="rId4"/>
    <p:sldId id="384" r:id="rId5"/>
    <p:sldId id="378" r:id="rId6"/>
    <p:sldId id="379" r:id="rId7"/>
    <p:sldId id="267" r:id="rId8"/>
    <p:sldId id="380" r:id="rId9"/>
    <p:sldId id="381" r:id="rId10"/>
    <p:sldId id="38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8B1F-1242-4CDD-8D46-F4C9F6A60CC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0C989-5DD0-4009-B5B3-C3C5719FF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2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59F8-9B05-40E6-B6CE-E21DC92C7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151DB-61E3-499C-B595-54A8D36D5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27A4-D401-46ED-B60F-11E837EF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9C96-C384-45E3-A4A5-44F5370E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93D9F-1D95-45B6-9FC9-C054B37F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36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19E2-94B0-48D6-8FC7-D2A3A8C9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DE673-E318-4E72-839B-1FBF3094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D98BD-412F-4F48-8FF4-42DA4F91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F94B-EFC1-4E9D-91DC-29CDD44C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441B-FB69-4C2B-A6BD-6F0A3A8B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9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612E2-BCD5-43BB-A2DB-BF3B339A8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00646-088E-49F7-9A69-2D518E6F8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D1478-CA85-4647-91F2-DAEB8732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FD66-16A6-49A0-8F1B-E10189DB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ACC6B-DE1B-4FED-B35D-0528ADF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36F9-A563-41D5-9959-C37FD1DC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55C3C-9219-4ACF-B80D-BC80D3CB9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4907A-CB72-48F9-8046-891DB762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399F0-AC5C-4DED-9686-06DEEE05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B93B-F8F8-4F00-9E31-6544FA3B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2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D1DB-214E-4429-8BA6-F6B90594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7BA4-9F07-4D54-8668-7AA7D83E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BA125-4C0E-4FBE-84D7-C9AD9599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2E98-6458-4E9B-A5C9-75E70C10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08C72-0C2A-4557-8037-ABBF6808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B60E-EFD4-4778-B72A-0B4B9D9D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4387A-54BE-4506-B494-B5085E90B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679B9-3748-4F03-B00D-12FCEDDD4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37D1C-8CCD-46C2-B064-E4AC030E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C1EFB-C178-48BC-9032-8C7A6CCB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032F4-2909-4D56-9E8C-075523F9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4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1AF1-2A7D-44F4-9337-766DA312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28F3F-AE9D-4A6F-BE4F-FF83E25F2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9CA2E-0699-4547-9617-237BAC2F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85237-D317-4DA4-92AB-25FC57885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65401-6EE2-49EC-A370-7ACDF56C5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7EEC55-FBB9-4399-91AD-04B883B4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300B9-4B83-49C8-A38B-94EA6FD6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1A2BF-1760-4F0A-880E-F52907C8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21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4BBD-1F14-4450-95A1-26E13BF6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1FB67-7CC8-470A-A13F-A3600BFA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D15F2-5567-4AD9-B0AA-B25E8B8D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7609D-8E64-4075-AB89-E18727DE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0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F769C-66DA-4E11-BAFC-227268D4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1F4D4-FE80-4CDD-8799-F8EE0B6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F22ED-DC4F-4B90-8013-505CDCF8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26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5565-E6DB-4CD3-9E02-C27537ED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043-3538-4962-AE63-ADEC04584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FA4AC-F92F-40EA-8A01-228567D0B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D3E50-4E82-462D-8992-BDC3B912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3C9DD-BAB2-44A4-A386-5CDFFB98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2A099-0501-455F-9B3B-7A511450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8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87E3-3765-4CC2-8D5B-FF1F441C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97326-3D40-45F0-A6E2-010C630E4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215C3-B768-4195-9B94-D28E1E331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5F23B-8008-4859-B78B-36D2996E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9D076-D5E4-4B9E-BCA3-A33B099A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FD79D-1409-4F9B-83EC-1AE79314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6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19D3B-E5F3-459D-9333-AA3D12AE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381E9-B774-47FD-A8F1-85FF26FF8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A70A-D668-4BF8-8D51-0E213D280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1EBA-0D33-4862-BF35-CA22AEB5F50E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E909A-1F2B-4ED0-AE4F-286A0A6E1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5DF45-6A2A-4BEC-9FE3-007910A0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58E4-A447-4AFC-9746-A4CE7E036F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ev1181773lh" TargetMode="External"/><Relationship Id="rId2" Type="http://schemas.openxmlformats.org/officeDocument/2006/relationships/hyperlink" Target="https://www.liveworksheets.com/oa1289762t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w.liveworksheets.com/ya2361949j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AF47A-B21B-4256-81EF-26DAB1A227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93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61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AAE3B-95E2-43EA-95F9-DFB1C45F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Track_3">
            <a:hlinkClick r:id="" action="ppaction://media"/>
            <a:extLst>
              <a:ext uri="{FF2B5EF4-FFF2-40B4-BE49-F238E27FC236}">
                <a16:creationId xmlns:a16="http://schemas.microsoft.com/office/drawing/2014/main" id="{807D489E-1CA9-46FC-86C8-3286BF6A6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1440" y="147320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18A3E2-D5D2-485C-A31B-96A49F06A708}"/>
              </a:ext>
            </a:extLst>
          </p:cNvPr>
          <p:cNvSpPr/>
          <p:nvPr/>
        </p:nvSpPr>
        <p:spPr>
          <a:xfrm>
            <a:off x="5196624" y="1942577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cup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F7CC8-DA99-4E10-A0E6-F42B26EA34DD}"/>
              </a:ext>
            </a:extLst>
          </p:cNvPr>
          <p:cNvSpPr/>
          <p:nvPr/>
        </p:nvSpPr>
        <p:spPr>
          <a:xfrm>
            <a:off x="3800087" y="3068764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9C6B1-B9FD-4175-A2FC-22EC1F7A3912}"/>
              </a:ext>
            </a:extLst>
          </p:cNvPr>
          <p:cNvSpPr/>
          <p:nvPr/>
        </p:nvSpPr>
        <p:spPr>
          <a:xfrm>
            <a:off x="3161131" y="4076177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spoon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D17CA-7C84-4DF1-8B69-74654A1F892A}"/>
              </a:ext>
            </a:extLst>
          </p:cNvPr>
          <p:cNvSpPr/>
          <p:nvPr/>
        </p:nvSpPr>
        <p:spPr>
          <a:xfrm>
            <a:off x="3828445" y="520236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9976BE-E62B-4D24-9935-E3D18B8705B6}"/>
              </a:ext>
            </a:extLst>
          </p:cNvPr>
          <p:cNvSpPr/>
          <p:nvPr/>
        </p:nvSpPr>
        <p:spPr>
          <a:xfrm>
            <a:off x="3287517" y="1687510"/>
            <a:ext cx="58382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82D31-2AD4-412D-AB64-35F689A173E3}"/>
              </a:ext>
            </a:extLst>
          </p:cNvPr>
          <p:cNvSpPr/>
          <p:nvPr/>
        </p:nvSpPr>
        <p:spPr>
          <a:xfrm>
            <a:off x="2069256" y="3257170"/>
            <a:ext cx="805348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exercise on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liveworksheets</a:t>
            </a:r>
            <a:endParaRPr lang="vi-VN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https://www.liveworksheets.com/oa1289762tp</a:t>
            </a:r>
            <a:endParaRPr lang="vi-VN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vi-VN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https://www.liveworksheets.com/ev1181773lh</a:t>
            </a:r>
            <a:endParaRPr lang="vi-VN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Tx/>
              <a:buChar char="-"/>
            </a:pPr>
            <a:r>
              <a:rPr lang="vi-VN" sz="28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https://www.liveworksheets.com/ya2361949jz</a:t>
            </a:r>
            <a:endParaRPr lang="vi-VN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14781-BD32-46F8-94E1-E3F13F0E50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579"/>
          <a:stretch/>
        </p:blipFill>
        <p:spPr>
          <a:xfrm>
            <a:off x="0" y="0"/>
            <a:ext cx="12192000" cy="10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E9737-A1B6-45A7-94BF-C2705D89D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1264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6B69E-E767-494A-8186-2F34AA2E8E4C}"/>
              </a:ext>
            </a:extLst>
          </p:cNvPr>
          <p:cNvSpPr txBox="1"/>
          <p:nvPr/>
        </p:nvSpPr>
        <p:spPr>
          <a:xfrm>
            <a:off x="1960880" y="1371937"/>
            <a:ext cx="10231120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cs typeface="Aharoni" panose="02010803020104030203" pitchFamily="2" charset="-79"/>
              </a:rPr>
              <a:t>Student’s book page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cs typeface="Aharoni" panose="02010803020104030203" pitchFamily="2" charset="-79"/>
              </a:rPr>
              <a:t>11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cs typeface="Aharoni" panose="02010803020104030203" pitchFamily="2" charset="-79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13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Track 10">
            <a:hlinkClick r:id="" action="ppaction://media"/>
            <a:extLst>
              <a:ext uri="{FF2B5EF4-FFF2-40B4-BE49-F238E27FC236}">
                <a16:creationId xmlns:a16="http://schemas.microsoft.com/office/drawing/2014/main" id="{9371AE5D-5235-4E6C-80F5-D12667379A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1" end="68289.41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1440" y="8636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E3850-AD9E-4171-B705-5BB7472DD6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154" r="50000"/>
          <a:stretch/>
        </p:blipFill>
        <p:spPr>
          <a:xfrm>
            <a:off x="8570" y="1391920"/>
            <a:ext cx="12183430" cy="5034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4E506-7A62-4313-902D-1B14EC5331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0000" b="88356"/>
          <a:stretch/>
        </p:blipFill>
        <p:spPr>
          <a:xfrm>
            <a:off x="8570" y="701040"/>
            <a:ext cx="1218343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C9CA7-DF34-4E5E-80EB-01C033D8A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0" y="289560"/>
            <a:ext cx="12173000" cy="5928360"/>
          </a:xfrm>
          <a:prstGeom prst="rect">
            <a:avLst/>
          </a:prstGeom>
        </p:spPr>
      </p:pic>
      <p:pic>
        <p:nvPicPr>
          <p:cNvPr id="3" name="10 Track 10">
            <a:hlinkClick r:id="" action="ppaction://media"/>
            <a:extLst>
              <a:ext uri="{FF2B5EF4-FFF2-40B4-BE49-F238E27FC236}">
                <a16:creationId xmlns:a16="http://schemas.microsoft.com/office/drawing/2014/main" id="{33BE4F93-3DDC-42D5-860F-94B92F411A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342" end="55615.41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1440" y="863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CA1DB-CD1C-4191-B35C-80005BB4D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5707117"/>
          </a:xfrm>
          <a:prstGeom prst="rect">
            <a:avLst/>
          </a:prstGeom>
        </p:spPr>
      </p:pic>
      <p:pic>
        <p:nvPicPr>
          <p:cNvPr id="4" name="11 Track 11">
            <a:hlinkClick r:id="" action="ppaction://media"/>
            <a:extLst>
              <a:ext uri="{FF2B5EF4-FFF2-40B4-BE49-F238E27FC236}">
                <a16:creationId xmlns:a16="http://schemas.microsoft.com/office/drawing/2014/main" id="{179FE0CF-F057-466B-B02C-8F0205530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0800" y="14732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8765A-20D2-499A-A7DF-08A217C0F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570483"/>
            <a:ext cx="12192000" cy="12875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F4A2D82-8FE4-4D9B-83E8-43035E783690}"/>
              </a:ext>
            </a:extLst>
          </p:cNvPr>
          <p:cNvSpPr/>
          <p:nvPr/>
        </p:nvSpPr>
        <p:spPr>
          <a:xfrm>
            <a:off x="10464800" y="1920240"/>
            <a:ext cx="111760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F2DEA7-F9A4-45F5-A557-7D820BE6B5A1}"/>
              </a:ext>
            </a:extLst>
          </p:cNvPr>
          <p:cNvSpPr/>
          <p:nvPr/>
        </p:nvSpPr>
        <p:spPr>
          <a:xfrm>
            <a:off x="10566400" y="2508381"/>
            <a:ext cx="111760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B9AD9A-0D51-4E28-B23F-8E261ECA6C8E}"/>
              </a:ext>
            </a:extLst>
          </p:cNvPr>
          <p:cNvSpPr/>
          <p:nvPr/>
        </p:nvSpPr>
        <p:spPr>
          <a:xfrm>
            <a:off x="8605520" y="2508381"/>
            <a:ext cx="91440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CE495-9D87-4747-AF4F-D0E605743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997FBBD-9E0C-4313-B0E5-5F0A27F7E6AB}"/>
              </a:ext>
            </a:extLst>
          </p:cNvPr>
          <p:cNvSpPr/>
          <p:nvPr/>
        </p:nvSpPr>
        <p:spPr>
          <a:xfrm>
            <a:off x="4439920" y="2335661"/>
            <a:ext cx="92456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450564-2C7E-4F4F-BC99-41F8DC99E595}"/>
              </a:ext>
            </a:extLst>
          </p:cNvPr>
          <p:cNvSpPr/>
          <p:nvPr/>
        </p:nvSpPr>
        <p:spPr>
          <a:xfrm>
            <a:off x="7579360" y="2889382"/>
            <a:ext cx="92456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B75499-3408-4A22-8FE5-49C86F1AC169}"/>
              </a:ext>
            </a:extLst>
          </p:cNvPr>
          <p:cNvSpPr/>
          <p:nvPr/>
        </p:nvSpPr>
        <p:spPr>
          <a:xfrm>
            <a:off x="10881360" y="2889382"/>
            <a:ext cx="92456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2AE763-1BD0-47D7-BA8C-F0C46E9ACA67}"/>
              </a:ext>
            </a:extLst>
          </p:cNvPr>
          <p:cNvSpPr/>
          <p:nvPr/>
        </p:nvSpPr>
        <p:spPr>
          <a:xfrm>
            <a:off x="1140460" y="6304279"/>
            <a:ext cx="92456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1DDDA2-4065-4198-9DDE-92AEF403E152}"/>
              </a:ext>
            </a:extLst>
          </p:cNvPr>
          <p:cNvSpPr/>
          <p:nvPr/>
        </p:nvSpPr>
        <p:spPr>
          <a:xfrm>
            <a:off x="4439920" y="5750558"/>
            <a:ext cx="92456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80DF58-9531-4628-9A4B-C53F97F39B51}"/>
              </a:ext>
            </a:extLst>
          </p:cNvPr>
          <p:cNvSpPr/>
          <p:nvPr/>
        </p:nvSpPr>
        <p:spPr>
          <a:xfrm>
            <a:off x="6883402" y="5750557"/>
            <a:ext cx="92456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318D5A-0D3F-4F11-B185-9F71579F3BBA}"/>
              </a:ext>
            </a:extLst>
          </p:cNvPr>
          <p:cNvSpPr/>
          <p:nvPr/>
        </p:nvSpPr>
        <p:spPr>
          <a:xfrm>
            <a:off x="10881360" y="5750557"/>
            <a:ext cx="924560" cy="553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2863C-1277-4B2D-97F0-1400E5EE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"/>
            <a:ext cx="838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F49810-11C3-4FE3-B5AD-8FDC429FB846}"/>
              </a:ext>
            </a:extLst>
          </p:cNvPr>
          <p:cNvSpPr/>
          <p:nvPr/>
        </p:nvSpPr>
        <p:spPr>
          <a:xfrm>
            <a:off x="2308561" y="2928446"/>
            <a:ext cx="9834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</a:rPr>
              <a:t>Workbook page 11</a:t>
            </a:r>
          </a:p>
        </p:txBody>
      </p:sp>
    </p:spTree>
    <p:extLst>
      <p:ext uri="{BB962C8B-B14F-4D97-AF65-F5344CB8AC3E}">
        <p14:creationId xmlns:p14="http://schemas.microsoft.com/office/powerpoint/2010/main" val="1052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C1EC02-87CB-46E5-8B86-AB531D08B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50240"/>
            <a:ext cx="12192001" cy="5100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D367EA-7A8D-4663-BBD7-B2D5AED606D2}"/>
              </a:ext>
            </a:extLst>
          </p:cNvPr>
          <p:cNvSpPr/>
          <p:nvPr/>
        </p:nvSpPr>
        <p:spPr>
          <a:xfrm>
            <a:off x="2721550" y="4948535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6FB77-8603-481A-BABE-0A3F286FE8D4}"/>
              </a:ext>
            </a:extLst>
          </p:cNvPr>
          <p:cNvSpPr/>
          <p:nvPr/>
        </p:nvSpPr>
        <p:spPr>
          <a:xfrm>
            <a:off x="4520954" y="4887883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B864B-DED6-42D4-852A-4AD862E9B318}"/>
              </a:ext>
            </a:extLst>
          </p:cNvPr>
          <p:cNvSpPr/>
          <p:nvPr/>
        </p:nvSpPr>
        <p:spPr>
          <a:xfrm>
            <a:off x="6696278" y="488788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B2B4B-CE4B-4786-9B55-EF10BD6E21A1}"/>
              </a:ext>
            </a:extLst>
          </p:cNvPr>
          <p:cNvSpPr/>
          <p:nvPr/>
        </p:nvSpPr>
        <p:spPr>
          <a:xfrm>
            <a:off x="8566976" y="4827230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68B94-D912-4C89-A505-E45EB82424D6}"/>
              </a:ext>
            </a:extLst>
          </p:cNvPr>
          <p:cNvSpPr/>
          <p:nvPr/>
        </p:nvSpPr>
        <p:spPr>
          <a:xfrm>
            <a:off x="10687164" y="482723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7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CA273-7DCE-4100-B000-79F17C379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B30A05A-DA62-42DC-8DA2-10C0E7E433D1}"/>
              </a:ext>
            </a:extLst>
          </p:cNvPr>
          <p:cNvSpPr/>
          <p:nvPr/>
        </p:nvSpPr>
        <p:spPr>
          <a:xfrm>
            <a:off x="2865120" y="2062480"/>
            <a:ext cx="2692400" cy="1534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44D5A-8AAE-440D-8751-B8C9A2FEC368}"/>
              </a:ext>
            </a:extLst>
          </p:cNvPr>
          <p:cNvSpPr/>
          <p:nvPr/>
        </p:nvSpPr>
        <p:spPr>
          <a:xfrm>
            <a:off x="6280982" y="3830320"/>
            <a:ext cx="2692400" cy="1534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A5A406-6441-4B96-B55B-E81D944A5E15}"/>
              </a:ext>
            </a:extLst>
          </p:cNvPr>
          <p:cNvSpPr/>
          <p:nvPr/>
        </p:nvSpPr>
        <p:spPr>
          <a:xfrm>
            <a:off x="2633892" y="5364480"/>
            <a:ext cx="2789446" cy="1534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50</Words>
  <Application>Microsoft Office PowerPoint</Application>
  <PresentationFormat>Widescreen</PresentationFormat>
  <Paragraphs>17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Cooper Black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trannhuduyen90@gmail.com</dc:creator>
  <cp:lastModifiedBy>trannhuduyen90@gmail.com</cp:lastModifiedBy>
  <cp:revision>143</cp:revision>
  <dcterms:created xsi:type="dcterms:W3CDTF">2021-09-20T04:31:05Z</dcterms:created>
  <dcterms:modified xsi:type="dcterms:W3CDTF">2021-10-28T08:27:59Z</dcterms:modified>
</cp:coreProperties>
</file>